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7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1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3FD18-11C0-42ED-B15B-F655CC16C0E5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6CB08-F6FC-43AC-8B9B-484D85A5C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400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372" y="2394052"/>
            <a:ext cx="9601067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4704" y="4124672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A72E-34A4-454C-8FBA-DAF0EDD5E52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01/03/2022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73B9-2B5C-4706-97FA-4A625C732D7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276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A72E-34A4-454C-8FBA-DAF0EDD5E52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01/03/2022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73B9-2B5C-4706-97FA-4A625C732D7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03" b="21482"/>
          <a:stretch/>
        </p:blipFill>
        <p:spPr>
          <a:xfrm>
            <a:off x="8880311" y="6093296"/>
            <a:ext cx="2394787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208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A72E-34A4-454C-8FBA-DAF0EDD5E52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01/03/2022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73B9-2B5C-4706-97FA-4A625C732D7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03" b="21482"/>
          <a:stretch/>
        </p:blipFill>
        <p:spPr>
          <a:xfrm>
            <a:off x="8880311" y="6093296"/>
            <a:ext cx="2394787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42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A72E-34A4-454C-8FBA-DAF0EDD5E52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01/03/2022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73B9-2B5C-4706-97FA-4A625C732D7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03" b="21482"/>
          <a:stretch/>
        </p:blipFill>
        <p:spPr>
          <a:xfrm>
            <a:off x="8880311" y="6093296"/>
            <a:ext cx="2394787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656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6" y="4406903"/>
            <a:ext cx="9069353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6" y="2906713"/>
            <a:ext cx="9069353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A72E-34A4-454C-8FBA-DAF0EDD5E52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01/03/2022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73B9-2B5C-4706-97FA-4A625C732D7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03" b="21482"/>
          <a:stretch/>
        </p:blipFill>
        <p:spPr>
          <a:xfrm>
            <a:off x="8880311" y="6093296"/>
            <a:ext cx="2394787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062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4622304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23925" y="1600203"/>
            <a:ext cx="4608512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A72E-34A4-454C-8FBA-DAF0EDD5E52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01/03/2022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73B9-2B5C-4706-97FA-4A625C732D7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03" b="21482"/>
          <a:stretch/>
        </p:blipFill>
        <p:spPr>
          <a:xfrm>
            <a:off x="8880311" y="6093296"/>
            <a:ext cx="2394787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160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3" y="1700808"/>
            <a:ext cx="460534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340570"/>
            <a:ext cx="460534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19938" y="1700808"/>
            <a:ext cx="4607156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19938" y="2340570"/>
            <a:ext cx="4607156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A72E-34A4-454C-8FBA-DAF0EDD5E52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01/03/2022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73B9-2B5C-4706-97FA-4A625C732D7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03" b="21482"/>
          <a:stretch/>
        </p:blipFill>
        <p:spPr>
          <a:xfrm>
            <a:off x="8880311" y="6093296"/>
            <a:ext cx="2394787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583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A72E-34A4-454C-8FBA-DAF0EDD5E52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01/03/2022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73B9-2B5C-4706-97FA-4A625C732D7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03" b="21482"/>
          <a:stretch/>
        </p:blipFill>
        <p:spPr>
          <a:xfrm>
            <a:off x="8880311" y="6093296"/>
            <a:ext cx="2394787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384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A72E-34A4-454C-8FBA-DAF0EDD5E52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01/03/2022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73B9-2B5C-4706-97FA-4A625C732D7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03" b="21482"/>
          <a:stretch/>
        </p:blipFill>
        <p:spPr>
          <a:xfrm>
            <a:off x="8880311" y="6093296"/>
            <a:ext cx="2394787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293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A72E-34A4-454C-8FBA-DAF0EDD5E52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01/03/2022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73B9-2B5C-4706-97FA-4A625C732D7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03" b="21482"/>
          <a:stretch/>
        </p:blipFill>
        <p:spPr>
          <a:xfrm>
            <a:off x="8880311" y="6093296"/>
            <a:ext cx="2394787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179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A72E-34A4-454C-8FBA-DAF0EDD5E52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01/03/2022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73B9-2B5C-4706-97FA-4A625C732D7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03" b="21482"/>
          <a:stretch/>
        </p:blipFill>
        <p:spPr>
          <a:xfrm>
            <a:off x="8880311" y="6093296"/>
            <a:ext cx="2394787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210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764704"/>
            <a:ext cx="9422837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00809"/>
            <a:ext cx="9422837" cy="4425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DA72E-34A4-454C-8FBA-DAF0EDD5E52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01/03/2022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03" b="21482"/>
          <a:stretch/>
        </p:blipFill>
        <p:spPr>
          <a:xfrm>
            <a:off x="8880311" y="6093296"/>
            <a:ext cx="2394787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216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uk/url?sa=i&amp;rct=j&amp;q=&amp;esrc=s&amp;source=images&amp;cd=&amp;ved=2ahUKEwjEvYborZnlAhUGbBoKHTOSDHUQjRx6BAgBEAQ&amp;url=https://www.parklandsacademy.co.uk/parents/support-your-child&amp;psig=AOvVaw2Cj3TwcqXjQdhaQTh3V_5d&amp;ust=1571060273197842" TargetMode="External"/><Relationship Id="rId2" Type="http://schemas.openxmlformats.org/officeDocument/2006/relationships/hyperlink" Target="https://us02web.zoom.us/j/85315220613?pwd=Z25mUjdXclZNMFNtdERteVFUK3BrQT09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Meet the Team</a:t>
            </a:r>
            <a:endParaRPr lang="en-GB" sz="3200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 ‘welcome’ webinar for families of ‘Cohort’21’ to enable you to meet key members of Team Transition and to lay out the key dates for the Transition process.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GB" sz="2800" dirty="0" smtClean="0"/>
          </a:p>
          <a:p>
            <a:r>
              <a:rPr lang="en-GB" sz="2800" dirty="0" smtClean="0"/>
              <a:t>Thursday 10</a:t>
            </a:r>
            <a:r>
              <a:rPr lang="en-GB" sz="2800" baseline="30000" dirty="0" smtClean="0"/>
              <a:t>th</a:t>
            </a:r>
            <a:r>
              <a:rPr lang="en-GB" sz="2800" dirty="0" smtClean="0"/>
              <a:t> March 2022</a:t>
            </a:r>
          </a:p>
          <a:p>
            <a:r>
              <a:rPr lang="en-GB" sz="2800" dirty="0" smtClean="0"/>
              <a:t>@ </a:t>
            </a:r>
            <a:r>
              <a:rPr lang="en-GB" sz="2800" dirty="0" smtClean="0"/>
              <a:t>6pm</a:t>
            </a:r>
          </a:p>
          <a:p>
            <a:endParaRPr lang="en-GB" sz="2800" dirty="0"/>
          </a:p>
          <a:p>
            <a:r>
              <a:rPr lang="en-GB" sz="2800">
                <a:hlinkClick r:id="rId2"/>
              </a:rPr>
              <a:t>https</a:t>
            </a:r>
            <a:r>
              <a:rPr lang="en-GB" sz="2800">
                <a:hlinkClick r:id="rId2"/>
              </a:rPr>
              <a:t>://</a:t>
            </a:r>
            <a:r>
              <a:rPr lang="en-GB" sz="2800" smtClean="0">
                <a:hlinkClick r:id="rId2"/>
              </a:rPr>
              <a:t>us02web.zoom.us/j/85315220613?pwd=Z25mUjdXclZNMFNtdERteVFUK3BrQT09</a:t>
            </a:r>
            <a:endParaRPr lang="en-GB" sz="2800" smtClean="0"/>
          </a:p>
          <a:p>
            <a:endParaRPr lang="en-GB" sz="2800" dirty="0" smtClean="0"/>
          </a:p>
          <a:p>
            <a:endParaRPr lang="en-GB" sz="2800" dirty="0" smtClean="0"/>
          </a:p>
          <a:p>
            <a:endParaRPr lang="en-GB" sz="2800" dirty="0"/>
          </a:p>
        </p:txBody>
      </p:sp>
      <p:pic>
        <p:nvPicPr>
          <p:cNvPr id="5" name="Picture 4" descr="Image result for how to support your child with homework">
            <a:hlinkClick r:id="rId3" tgtFrame="&quot;_blank&quot;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1145" y="2061399"/>
            <a:ext cx="5172075" cy="2971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7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A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AT ppt.pptx" id="{1190597B-3DFD-40C9-A7B1-890CDD990B7C}" vid="{234383B8-63BA-4E02-A66A-0CFD60C7A3B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6247</TotalTime>
  <Words>45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OAT</vt:lpstr>
      <vt:lpstr>Meet the Team</vt:lpstr>
    </vt:vector>
  </TitlesOfParts>
  <Company>Winterborune International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and Learning: changes for the new normal</dc:title>
  <dc:creator>Jenny Cartwright</dc:creator>
  <cp:lastModifiedBy>Andrea William-Jones</cp:lastModifiedBy>
  <cp:revision>49</cp:revision>
  <dcterms:created xsi:type="dcterms:W3CDTF">2020-08-19T10:59:33Z</dcterms:created>
  <dcterms:modified xsi:type="dcterms:W3CDTF">2022-03-01T13:10:48Z</dcterms:modified>
</cp:coreProperties>
</file>